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61" r:id="rId4"/>
    <p:sldId id="258" r:id="rId5"/>
    <p:sldId id="259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304" r:id="rId17"/>
    <p:sldId id="275" r:id="rId18"/>
    <p:sldId id="305" r:id="rId19"/>
    <p:sldId id="276" r:id="rId20"/>
    <p:sldId id="30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307" r:id="rId29"/>
    <p:sldId id="284" r:id="rId30"/>
    <p:sldId id="308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309" r:id="rId42"/>
    <p:sldId id="298" r:id="rId43"/>
    <p:sldId id="301" r:id="rId44"/>
    <p:sldId id="299" r:id="rId45"/>
    <p:sldId id="300" r:id="rId46"/>
    <p:sldId id="296" r:id="rId4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73" d="100"/>
          <a:sy n="73" d="100"/>
        </p:scale>
        <p:origin x="7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053071" y="3490175"/>
            <a:ext cx="228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于江    </a:t>
            </a:r>
            <a:r>
              <a:rPr lang="en-US" altLang="zh-CN" sz="2000" b="1" dirty="0">
                <a:solidFill>
                  <a:schemeClr val="bg1"/>
                </a:solidFill>
              </a:rPr>
              <a:t>18501934517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</Words>
  <Application>Microsoft Office PowerPoint</Application>
  <PresentationFormat>宽屏</PresentationFormat>
  <Paragraphs>1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yunduoUI</dc:creator>
  <cp:lastModifiedBy>jiang yu</cp:lastModifiedBy>
  <cp:revision>23</cp:revision>
  <dcterms:created xsi:type="dcterms:W3CDTF">2017-11-01T07:57:00Z</dcterms:created>
  <dcterms:modified xsi:type="dcterms:W3CDTF">2019-09-25T02:07:27Z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